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 showGuides="1">
      <p:cViewPr varScale="1">
        <p:scale>
          <a:sx n="87" d="100"/>
          <a:sy n="87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41933-6228-074E-BFC3-4952B9A796E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9A87-E6D0-3045-9431-4784AAA851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65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eite neu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371600" y="1292087"/>
            <a:ext cx="7265503" cy="1113183"/>
          </a:xfrm>
        </p:spPr>
        <p:txBody>
          <a:bodyPr anchor="t"/>
          <a:lstStyle>
            <a:lvl1pPr algn="l">
              <a:lnSpc>
                <a:spcPts val="4600"/>
              </a:lnSpc>
              <a:defRPr sz="6000"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1" y="2405270"/>
            <a:ext cx="7265502" cy="1655762"/>
          </a:xfrm>
        </p:spPr>
        <p:txBody>
          <a:bodyPr anchor="t"/>
          <a:lstStyle>
            <a:lvl1pPr marL="0" indent="0" algn="l">
              <a:buNone/>
              <a:defRPr sz="2400"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02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 HF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1pPr>
            <a:lvl2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2pPr>
            <a:lvl3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3pPr>
            <a:lvl4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4pPr>
            <a:lvl5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765313"/>
            <a:ext cx="7886700" cy="925376"/>
          </a:xfrm>
        </p:spPr>
        <p:txBody>
          <a:bodyPr anchor="t"/>
          <a:lstStyle>
            <a:lvl1pPr>
              <a:defRPr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</a:lstStyle>
          <a:p>
            <a:r>
              <a:rPr lang="de-DE" smtClean="0"/>
              <a:t>Mastertitelformat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6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seite A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92087"/>
            <a:ext cx="7265503" cy="1113183"/>
          </a:xfrm>
        </p:spPr>
        <p:txBody>
          <a:bodyPr anchor="t"/>
          <a:lstStyle>
            <a:lvl1pPr algn="l">
              <a:lnSpc>
                <a:spcPts val="4600"/>
              </a:lnSpc>
              <a:defRPr sz="6000"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405270"/>
            <a:ext cx="7265502" cy="1655762"/>
          </a:xfrm>
        </p:spPr>
        <p:txBody>
          <a:bodyPr anchor="t"/>
          <a:lstStyle>
            <a:lvl1pPr marL="0" indent="0" algn="l">
              <a:buNone/>
              <a:defRPr sz="2400"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6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eite E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371600" y="1292087"/>
            <a:ext cx="7265503" cy="1113183"/>
          </a:xfrm>
        </p:spPr>
        <p:txBody>
          <a:bodyPr anchor="t"/>
          <a:lstStyle>
            <a:lvl1pPr algn="l">
              <a:lnSpc>
                <a:spcPts val="4600"/>
              </a:lnSpc>
              <a:defRPr sz="6000"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371601" y="2405270"/>
            <a:ext cx="7265502" cy="1655762"/>
          </a:xfrm>
        </p:spPr>
        <p:txBody>
          <a:bodyPr anchor="t"/>
          <a:lstStyle>
            <a:lvl1pPr marL="0" indent="0" algn="l">
              <a:buNone/>
              <a:defRPr sz="2400"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99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eite I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371600" y="1292087"/>
            <a:ext cx="7265503" cy="1113183"/>
          </a:xfrm>
        </p:spPr>
        <p:txBody>
          <a:bodyPr anchor="t"/>
          <a:lstStyle>
            <a:lvl1pPr algn="l">
              <a:lnSpc>
                <a:spcPts val="4600"/>
              </a:lnSpc>
              <a:defRPr sz="6000"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1" y="2405270"/>
            <a:ext cx="7265502" cy="1655762"/>
          </a:xfrm>
        </p:spPr>
        <p:txBody>
          <a:bodyPr anchor="t"/>
          <a:lstStyle>
            <a:lvl1pPr marL="0" indent="0" algn="l">
              <a:buNone/>
              <a:defRPr sz="2400"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9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eite HF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371600" y="1292087"/>
            <a:ext cx="7265503" cy="1113183"/>
          </a:xfrm>
        </p:spPr>
        <p:txBody>
          <a:bodyPr anchor="t"/>
          <a:lstStyle>
            <a:lvl1pPr algn="l">
              <a:lnSpc>
                <a:spcPts val="4600"/>
              </a:lnSpc>
              <a:defRPr sz="6000"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1" y="2405270"/>
            <a:ext cx="7265502" cy="1655762"/>
          </a:xfrm>
        </p:spPr>
        <p:txBody>
          <a:bodyPr anchor="t"/>
          <a:lstStyle>
            <a:lvl1pPr marL="0" indent="0" algn="l">
              <a:buNone/>
              <a:defRPr sz="2400"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32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 neu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1pPr>
            <a:lvl2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2pPr>
            <a:lvl3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3pPr>
            <a:lvl4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4pPr>
            <a:lvl5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765313"/>
            <a:ext cx="7886700" cy="925376"/>
          </a:xfrm>
        </p:spPr>
        <p:txBody>
          <a:bodyPr anchor="t"/>
          <a:lstStyle>
            <a:lvl1pPr>
              <a:defRPr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</a:lstStyle>
          <a:p>
            <a:r>
              <a:rPr lang="de-DE" smtClean="0"/>
              <a:t>Mastertitelformat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14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olgeseite A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5313"/>
            <a:ext cx="7886700" cy="925376"/>
          </a:xfrm>
        </p:spPr>
        <p:txBody>
          <a:bodyPr anchor="t"/>
          <a:lstStyle>
            <a:lvl1pPr>
              <a:defRPr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</a:lstStyle>
          <a:p>
            <a:r>
              <a:rPr lang="de-DE" smtClean="0"/>
              <a:t>Mastertitelformat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1pPr>
            <a:lvl2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2pPr>
            <a:lvl3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3pPr>
            <a:lvl4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4pPr>
            <a:lvl5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95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 E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1pPr>
            <a:lvl2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2pPr>
            <a:lvl3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3pPr>
            <a:lvl4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4pPr>
            <a:lvl5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765313"/>
            <a:ext cx="7886700" cy="925376"/>
          </a:xfrm>
        </p:spPr>
        <p:txBody>
          <a:bodyPr anchor="t"/>
          <a:lstStyle>
            <a:lvl1pPr>
              <a:defRPr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</a:lstStyle>
          <a:p>
            <a:r>
              <a:rPr lang="de-DE" smtClean="0"/>
              <a:t>Mastertitelformat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 I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1pPr>
            <a:lvl2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2pPr>
            <a:lvl3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3pPr>
            <a:lvl4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4pPr>
            <a:lvl5pPr>
              <a:defRPr b="0" i="0">
                <a:latin typeface="Helvetica Neue LT Pro 55 Roman" charset="0"/>
                <a:ea typeface="Helvetica Neue LT Pro 55 Roman" charset="0"/>
                <a:cs typeface="Helvetica Neue LT Pro 55 Roman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765313"/>
            <a:ext cx="7886700" cy="925376"/>
          </a:xfrm>
        </p:spPr>
        <p:txBody>
          <a:bodyPr anchor="t"/>
          <a:lstStyle>
            <a:lvl1pPr>
              <a:defRPr b="1" i="0">
                <a:latin typeface="Helvetica Neue LT Pro 95 Black" charset="0"/>
                <a:ea typeface="Helvetica Neue LT Pro 95 Black" charset="0"/>
                <a:cs typeface="Helvetica Neue LT Pro 95 Black" charset="0"/>
              </a:defRPr>
            </a:lvl1pPr>
          </a:lstStyle>
          <a:p>
            <a:r>
              <a:rPr lang="de-DE" smtClean="0"/>
              <a:t>Mastertitelformat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22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0EABA-B560-7E4C-B64C-4964853C7B46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E6644-1179-DB4F-AAF3-C22561A70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1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1" r:id="rId2"/>
    <p:sldLayoutId id="2147483680" r:id="rId3"/>
    <p:sldLayoutId id="2147483678" r:id="rId4"/>
    <p:sldLayoutId id="2147483677" r:id="rId5"/>
    <p:sldLayoutId id="2147483662" r:id="rId6"/>
    <p:sldLayoutId id="2147483681" r:id="rId7"/>
    <p:sldLayoutId id="2147483682" r:id="rId8"/>
    <p:sldLayoutId id="2147483684" r:id="rId9"/>
    <p:sldLayoutId id="2147483683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978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9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Schmid Klaus</dc:creator>
  <cp:lastModifiedBy>B163EAI</cp:lastModifiedBy>
  <cp:revision>9</cp:revision>
  <dcterms:created xsi:type="dcterms:W3CDTF">2016-02-03T14:45:27Z</dcterms:created>
  <dcterms:modified xsi:type="dcterms:W3CDTF">2016-02-10T06:42:13Z</dcterms:modified>
</cp:coreProperties>
</file>